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75" r:id="rId2"/>
    <p:sldId id="279" r:id="rId3"/>
    <p:sldId id="280" r:id="rId4"/>
    <p:sldId id="263" r:id="rId5"/>
    <p:sldId id="260" r:id="rId6"/>
    <p:sldId id="258" r:id="rId7"/>
    <p:sldId id="259" r:id="rId8"/>
    <p:sldId id="264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94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9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1341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304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7424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10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15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6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14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7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40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34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3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2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0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77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7ACB8-F8E3-4040-ADBB-F3C6401ED126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21236-701E-4C95-B64C-B69BF18E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23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804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 65 имени воина-интернационалиста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Городного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О.М.»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660046, Россия, Красноярский край, город Красноярск, ул.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Аральская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д.5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(391) 266-65-66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65@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mailkrsk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ОКПО 52291047  ОГРН 1022402063320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ИНН\КПП 2462022362\246201001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лимерика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Вяткина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С.К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23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Договаривание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последнего слова в 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чистоговорках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работы необходимо обратить внимание на то, что ударение в последнем слове падает на последний слог. Проговаривать рифмовки следует так, чтобы дети почувствовали ритмический рисунок. Рифмовки можно прохлопать, протопать и т.д.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-бы-ба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из окна торчит труба.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Жа-жа-жа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есть иголки у ежа.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Ри-ри-ри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на орехи посмотри.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Ро-ро-ро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у орехов есть ядро.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5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Придумывание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чистоговорок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детьми.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Договаривание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хором рифмующихся слов в стихотворении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09746"/>
            <a:ext cx="8596668" cy="3331616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675"/>
              </a:spcAft>
              <a:buNone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ведется на основе загадок-складок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Ла-ла-ла – Вот летит (пчела).</a:t>
            </a:r>
            <a:endParaRPr lang="ru-RU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Лон-лон-лон – С колесом играет (слон).</a:t>
            </a:r>
            <a:endParaRPr lang="ru-RU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Ра-</a:t>
            </a:r>
            <a:r>
              <a:rPr lang="ru-RU" sz="2400" i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i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24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Вот у дерева (кора)</a:t>
            </a:r>
            <a:endParaRPr lang="ru-RU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573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03610"/>
            <a:ext cx="8596668" cy="92679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Работа над понятием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рифма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821259"/>
            <a:ext cx="8596668" cy="322010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ведется на примере стихотворений К. Чуковского, А.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Барто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Б.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Заходера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т.д.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Нужно определить рифмующиеся слова, их местоположение, ударение в них.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36235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12596"/>
            <a:ext cx="8596668" cy="126008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Работа над рифмой на полуактивном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73405"/>
            <a:ext cx="8596668" cy="4293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предложить детям подобрать к картинке пару (ворона – корона, кастрюля – пилюля, топор – двор).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подобрать рифму к выпавшей картинке.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картинки в рифму.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выпавшим рифмам придумать двустишье.</a:t>
            </a:r>
          </a:p>
          <a:p>
            <a:pPr marL="0" indent="0">
              <a:buNone/>
            </a:pPr>
            <a:r>
              <a:rPr lang="ru-RU" sz="2000" i="1" dirty="0" smtClean="0"/>
              <a:t>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вижу: на поле пасётся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А маленький мальчик несёт …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тростинкой по тропке ползёт …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следом за ним летит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8747" y="3791414"/>
            <a:ext cx="865707" cy="487722"/>
          </a:xfrm>
          <a:prstGeom prst="rect">
            <a:avLst/>
          </a:prstGeom>
        </p:spPr>
      </p:pic>
      <p:pic>
        <p:nvPicPr>
          <p:cNvPr id="11" name="Рисунок 10" descr="Picture backgrou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208" y="4227444"/>
            <a:ext cx="75692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Picture background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68" y="5049443"/>
            <a:ext cx="69659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Picture backgroun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754" y="5554268"/>
            <a:ext cx="619125" cy="412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6651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52654"/>
          </a:xfrm>
        </p:spPr>
        <p:txBody>
          <a:bodyPr>
            <a:normAutofit/>
          </a:bodyPr>
          <a:lstStyle/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Работа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двустишьями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62255"/>
            <a:ext cx="8845807" cy="41791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читаются пары слов в рифму и предлагается по заданной рифме придумать двустишье.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Кастрюля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пилюля, ворона – корона, врач – грач и т.д.</a:t>
            </a:r>
          </a:p>
          <a:p>
            <a:pPr lvl="0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нашу новую кастрюлю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Уронили мы пилюлю.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дубу сидит ворона,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носу висит корона.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добрый врач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Ходит как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грач.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26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Эффективен ли метод лимерика?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28801"/>
            <a:ext cx="9336461" cy="421256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Метод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лимерика – 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сохраняет общепринятую систему воздействия на развитие речи детей;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 эффективность работы педагога открывает потенциальные возможности ребёнка.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индивидуальный, дифференцированный подход;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обогащению и актуализации словаря, уточняет содержание понятий;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диагностическим инструментом;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даёт возможность педагогу оценить уровень усвоения ребёнком пройденного материала;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характерен для комплексного воздействия: развивает речь, память, внимание и мышление.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070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102286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Лимерик-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самовыражение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через сочинение собственных стихов.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на занятии способствует самостоятельному усвоению, привносит эмоциональную окраску.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и мышления.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усвоения понятий и их содержания.  Может использоваться как заключительное задание по пройденному материалу.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и самоконтроля (дети могут сравнить лимерики и оценивать их).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игровой приём.</a:t>
            </a:r>
          </a:p>
        </p:txBody>
      </p:sp>
    </p:spTree>
    <p:extLst>
      <p:ext uri="{BB962C8B-B14F-4D97-AF65-F5344CB8AC3E}">
        <p14:creationId xmlns:p14="http://schemas.microsoft.com/office/powerpoint/2010/main" val="3150868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3512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выстраивание работы с детьми по формированию речемыслительной деятельности с использованием метода лимерика способствует освоению коммуникативных умений, обеспечивает полноценное включение в общение, как процесс установления и развития контактов с людьми, возникающих на основе потребности совместной деятельности.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180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F6FC6"/>
                </a:solidFill>
              </a:rPr>
              <a:t>Буриме</a:t>
            </a:r>
            <a:r>
              <a:rPr lang="ru-RU" sz="2800" dirty="0">
                <a:solidFill>
                  <a:srgbClr val="0F6FC6"/>
                </a:solidFill>
              </a:rPr>
              <a:t> – это разновидность стихотворного жанра или стихотворение на заданные ранее рифмы.</a:t>
            </a:r>
            <a:br>
              <a:rPr lang="ru-RU" sz="2800" dirty="0">
                <a:solidFill>
                  <a:srgbClr val="0F6FC6"/>
                </a:solidFill>
              </a:rPr>
            </a:br>
            <a:endParaRPr lang="ru-RU" sz="28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067210"/>
              </p:ext>
            </p:extLst>
          </p:nvPr>
        </p:nvGraphicFramePr>
        <p:xfrm>
          <a:off x="591012" y="1694984"/>
          <a:ext cx="8987885" cy="4850784"/>
        </p:xfrm>
        <a:graphic>
          <a:graphicData uri="http://schemas.openxmlformats.org/drawingml/2006/table">
            <a:tbl>
              <a:tblPr firstRow="1" firstCol="1" bandRow="1"/>
              <a:tblGrid>
                <a:gridCol w="3562146">
                  <a:extLst>
                    <a:ext uri="{9D8B030D-6E8A-4147-A177-3AD203B41FA5}">
                      <a16:colId xmlns:a16="http://schemas.microsoft.com/office/drawing/2014/main" val="1990523135"/>
                    </a:ext>
                  </a:extLst>
                </a:gridCol>
                <a:gridCol w="2769603">
                  <a:extLst>
                    <a:ext uri="{9D8B030D-6E8A-4147-A177-3AD203B41FA5}">
                      <a16:colId xmlns:a16="http://schemas.microsoft.com/office/drawing/2014/main" val="1062178235"/>
                    </a:ext>
                  </a:extLst>
                </a:gridCol>
                <a:gridCol w="2656136">
                  <a:extLst>
                    <a:ext uri="{9D8B030D-6E8A-4147-A177-3AD203B41FA5}">
                      <a16:colId xmlns:a16="http://schemas.microsoft.com/office/drawing/2014/main" val="1283165328"/>
                    </a:ext>
                  </a:extLst>
                </a:gridCol>
              </a:tblGrid>
              <a:tr h="803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Рифма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это созвучие окончаний стихотворных строк.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Стихи делится на </a:t>
                      </a:r>
                      <a:endParaRPr lang="ru-RU" sz="1600" dirty="0" smtClean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несколько 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видов рифмовки.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Взаимодействующие строки: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075864"/>
                  </a:ext>
                </a:extLst>
              </a:tr>
              <a:tr h="1348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 темнице там царевна ту</a:t>
                      </a:r>
                      <a:r>
                        <a:rPr lang="ru-RU" sz="1600" i="1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жит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бурый волк ей верно слу</a:t>
                      </a:r>
                      <a:r>
                        <a:rPr lang="ru-RU" sz="1600" i="1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жит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Там ступа с Бабою-Яг</a:t>
                      </a:r>
                      <a:r>
                        <a:rPr lang="ru-RU" sz="1600" i="1" dirty="0">
                          <a:solidFill>
                            <a:srgbClr val="ED7D3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Идет, бредет сама соб</a:t>
                      </a:r>
                      <a:r>
                        <a:rPr lang="ru-RU" sz="1600" i="1" dirty="0">
                          <a:solidFill>
                            <a:srgbClr val="ED7D3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Парная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1-2, 3-4;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306348"/>
                  </a:ext>
                </a:extLst>
              </a:tr>
              <a:tr h="1348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лукоморья дуб зел</a:t>
                      </a:r>
                      <a:r>
                        <a:rPr lang="ru-RU" sz="1600" i="1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ёный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Златая цепь на дубе т</a:t>
                      </a:r>
                      <a:r>
                        <a:rPr lang="ru-RU" sz="1600">
                          <a:solidFill>
                            <a:srgbClr val="ED7D3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днём, и ночью кот уч</a:t>
                      </a:r>
                      <a:r>
                        <a:rPr lang="ru-RU" sz="1600" i="1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ёный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Всё ходит по цепи круг</a:t>
                      </a:r>
                      <a:r>
                        <a:rPr lang="ru-RU" sz="1600">
                          <a:solidFill>
                            <a:srgbClr val="ED7D3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Перекрестная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1-3, 2-4;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317037"/>
                  </a:ext>
                </a:extLst>
              </a:tr>
              <a:tr h="1348936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 там я был, и мед я п</a:t>
                      </a:r>
                      <a:r>
                        <a:rPr lang="ru-RU" sz="1600" i="1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моря видел дуб зел</a:t>
                      </a:r>
                      <a:r>
                        <a:rPr lang="ru-RU" sz="1600" i="1">
                          <a:solidFill>
                            <a:srgbClr val="ED7D3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еный</a:t>
                      </a: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 ним сидел, и кот уч</a:t>
                      </a:r>
                      <a:r>
                        <a:rPr lang="ru-RU" sz="1600" i="1">
                          <a:solidFill>
                            <a:srgbClr val="ED7D3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еный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Свои мне сказки говор</a:t>
                      </a:r>
                      <a:r>
                        <a:rPr lang="ru-RU" sz="1600" i="1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Кольцевая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1-4, 2-3.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056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97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F6F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Буриме –</a:t>
            </a:r>
            <a:r>
              <a:rPr lang="ru-RU" sz="2800" dirty="0">
                <a:solidFill>
                  <a:srgbClr val="0F6F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solidFill>
                  <a:srgbClr val="0F6F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F6F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литературная игра, заключающаяся в сочинении стихов, чаще всего шуточных, на заданные рифмы или на заданную тему. Иногда к буриме относят и другую игру, называемую «игрой в чепуху».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164457"/>
              </p:ext>
            </p:extLst>
          </p:nvPr>
        </p:nvGraphicFramePr>
        <p:xfrm>
          <a:off x="914400" y="3077737"/>
          <a:ext cx="8359602" cy="3133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6288">
                  <a:extLst>
                    <a:ext uri="{9D8B030D-6E8A-4147-A177-3AD203B41FA5}">
                      <a16:colId xmlns:a16="http://schemas.microsoft.com/office/drawing/2014/main" val="4181046800"/>
                    </a:ext>
                  </a:extLst>
                </a:gridCol>
                <a:gridCol w="4963314">
                  <a:extLst>
                    <a:ext uri="{9D8B030D-6E8A-4147-A177-3AD203B41FA5}">
                      <a16:colId xmlns:a16="http://schemas.microsoft.com/office/drawing/2014/main" val="3069885493"/>
                    </a:ext>
                  </a:extLst>
                </a:gridCol>
              </a:tblGrid>
              <a:tr h="679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темы могут быть разными: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рифма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7880453"/>
                  </a:ext>
                </a:extLst>
              </a:tr>
              <a:tr h="490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знамя – пламя, порой - герой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1759264"/>
                  </a:ext>
                </a:extLst>
              </a:tr>
              <a:tr h="490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Лирическая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тебя – любя, просинь - осень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8619085"/>
                  </a:ext>
                </a:extLst>
              </a:tr>
              <a:tr h="490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Рекламная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лучший – случай,  товар - навар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1277732"/>
                  </a:ext>
                </a:extLst>
              </a:tr>
              <a:tr h="490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Детская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Мишка – шишка, плачет - значит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0096899"/>
                  </a:ext>
                </a:extLst>
              </a:tr>
              <a:tr h="490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Юмористическая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вот – бегемот, уши - груши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3787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19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444" y="379141"/>
            <a:ext cx="9367025" cy="1283629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675"/>
              </a:spcAf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Лимерик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 это короткое стихотворение состоящее, как правило, из пяти строк, написанное в жанре нонсенса (узаконенной нелепицы).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 ещё два варианта составления лимериков: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1444" y="2430965"/>
            <a:ext cx="4459925" cy="3610395"/>
          </a:xfrm>
        </p:spPr>
        <p:txBody>
          <a:bodyPr/>
          <a:lstStyle/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Переделывается ранее сочиненный лимерик, используя новое начало</a:t>
            </a:r>
          </a:p>
          <a:p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«Если бы…, но не…»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бы было лето,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 шумное, как ракета,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земле бы оно не летало,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бабочками бы не играло.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какое скучное лето</a:t>
            </a:r>
            <a:r>
              <a:rPr lang="ru-RU" sz="2000" i="1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2520176"/>
            <a:ext cx="4184034" cy="3521186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Новые слова зачина будут следующие: «Что было бы…, если бы…»</a:t>
            </a:r>
          </a:p>
          <a:p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было бы, если бы лето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не шумное, как ракета,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 по земле бы оно не летало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 бабочками не играло.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пусть будет весёлое лето</a:t>
            </a:r>
          </a:p>
          <a:p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32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35980"/>
            <a:ext cx="8596668" cy="15834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Лимерик состоит из пяти строчек, а рифмуются они следующим образом: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6204" y="2687444"/>
            <a:ext cx="7857797" cy="3353918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и вторая строчки рифмуются между собой.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и четвертая строчки рифмуются между собой.    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Пятая содержит вывод и не рифмуется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Парная рифмовка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973444" y="4148254"/>
            <a:ext cx="484632" cy="7471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56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68351"/>
            <a:ext cx="8596668" cy="110397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лимерик строится по следующей модели: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4985"/>
            <a:ext cx="8596668" cy="4516244"/>
          </a:xfrm>
        </p:spPr>
        <p:txBody>
          <a:bodyPr>
            <a:normAutofit lnSpcReduction="10000"/>
          </a:bodyPr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строчка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 Объект (Кто? Что?)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строчка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 Сравнение или указание на свойство объекта (какой?)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строчка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 Действие или взаимодействие с другими объектами (где?)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строчка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(с кем общался?)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строчка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 Вывод (утверждение или мораль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Жила была бабка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Ёжка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Костяная ножка,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метле бабка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Ёжка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летала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зайчикам подарки раздавала.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какая веселая бабка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Ёжка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41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метода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Лимерика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коррекционно-развивающей работе помогает решить следующие задачи: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8879261" cy="3880773"/>
          </a:xfrm>
        </p:spPr>
        <p:txBody>
          <a:bodyPr/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слоговой структурой слога;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фонематического слуха;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чувствительности к слову;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согласовании слов в рифмовках;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к самостоятельному словотворчеству.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53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лимериками: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16927"/>
            <a:ext cx="9492578" cy="4424435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лимериков.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способа их построения.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Придумывание шуточных выводов к стихотворениям (своим или принадлежащим поэтам,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русским или английским народным стихотворениям).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творчество.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Придумывание стихотворения по заданным рифмам (коллективно или самостоятельно), обсуждение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вариантов, выбор лучших из них.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740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53268"/>
            <a:ext cx="8596668" cy="254247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работа по составлению лимериков может включать следующую систему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1653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</TotalTime>
  <Words>629</Words>
  <Application>Microsoft Office PowerPoint</Application>
  <PresentationFormat>Широкоэкранный</PresentationFormat>
  <Paragraphs>136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Аспект</vt:lpstr>
      <vt:lpstr>муниципальное автономное общеобразовательное учреждение «Средняя школа № 65 имени воина-интернационалиста Городного О.М.» 660046, Россия, Красноярский край, город Красноярск, ул. Аральская, д.5  тел.: (391) 266-65-66    E-mail: sch65@mailkrsk.ru ОКПО 52291047  ОГРН 1022402063320 ИНН\КПП 2462022362\246201001        Метод лимерика    Вяткина С.К. учитель-логопед    г. Красноярск 2024 </vt:lpstr>
      <vt:lpstr>Буриме – это разновидность стихотворного жанра или стихотворение на заданные ранее рифмы. </vt:lpstr>
      <vt:lpstr>Буриме –  литературная игра, заключающаяся в сочинении стихов, чаще всего шуточных, на заданные рифмы или на заданную тему. Иногда к буриме относят и другую игру, называемую «игрой в чепуху».</vt:lpstr>
      <vt:lpstr>Лимерик - это короткое стихотворение состоящее, как правило, из пяти строк, написанное в жанре нонсенса (узаконенной нелепицы).     Существуют ещё два варианта составления лимериков:</vt:lpstr>
      <vt:lpstr>Лимерик состоит из пяти строчек, а рифмуются они следующим образом: </vt:lpstr>
      <vt:lpstr>По содержанию лимерик строится по следующей модели: </vt:lpstr>
      <vt:lpstr>Использование метода Лимерика в коррекционно-развивающей работе помогает решить следующие задачи: </vt:lpstr>
      <vt:lpstr>Этапы работы над лимериками: </vt:lpstr>
      <vt:lpstr>Предварительная работа по составлению лимериков может включать следующую систему заданий</vt:lpstr>
      <vt:lpstr>1. Договаривание последнего слова в чистоговорках. </vt:lpstr>
      <vt:lpstr>2. Придумывание чистоговорок детьми. 3.   Договаривание хором рифмующихся слов в стихотворении.   </vt:lpstr>
      <vt:lpstr>4. Работа над понятием рифма</vt:lpstr>
      <vt:lpstr>5. Работа над рифмой на полуактивном уровне</vt:lpstr>
      <vt:lpstr>6. Работа с двустишьями </vt:lpstr>
      <vt:lpstr>Эффективен ли метод лимерика? </vt:lpstr>
      <vt:lpstr>Вывод 1</vt:lpstr>
      <vt:lpstr>Вывод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Соловьева СА</cp:lastModifiedBy>
  <cp:revision>30</cp:revision>
  <dcterms:created xsi:type="dcterms:W3CDTF">2024-05-03T05:25:56Z</dcterms:created>
  <dcterms:modified xsi:type="dcterms:W3CDTF">2024-05-22T04:37:39Z</dcterms:modified>
</cp:coreProperties>
</file>